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27"/>
  </p:notesMasterIdLst>
  <p:sldIdLst>
    <p:sldId id="256" r:id="rId2"/>
    <p:sldId id="947" r:id="rId3"/>
    <p:sldId id="763" r:id="rId4"/>
    <p:sldId id="579" r:id="rId5"/>
    <p:sldId id="664" r:id="rId6"/>
    <p:sldId id="564" r:id="rId7"/>
    <p:sldId id="565" r:id="rId8"/>
    <p:sldId id="740" r:id="rId9"/>
    <p:sldId id="741" r:id="rId10"/>
    <p:sldId id="499" r:id="rId11"/>
    <p:sldId id="508" r:id="rId12"/>
    <p:sldId id="520" r:id="rId13"/>
    <p:sldId id="557" r:id="rId14"/>
    <p:sldId id="841" r:id="rId15"/>
    <p:sldId id="667" r:id="rId16"/>
    <p:sldId id="681" r:id="rId17"/>
    <p:sldId id="668" r:id="rId18"/>
    <p:sldId id="995" r:id="rId19"/>
    <p:sldId id="996" r:id="rId20"/>
    <p:sldId id="994" r:id="rId21"/>
    <p:sldId id="703" r:id="rId22"/>
    <p:sldId id="707" r:id="rId23"/>
    <p:sldId id="709" r:id="rId24"/>
    <p:sldId id="725" r:id="rId25"/>
    <p:sldId id="742" r:id="rId26"/>
    <p:sldId id="743" r:id="rId27"/>
    <p:sldId id="950" r:id="rId28"/>
    <p:sldId id="951" r:id="rId29"/>
    <p:sldId id="957" r:id="rId30"/>
    <p:sldId id="739" r:id="rId31"/>
    <p:sldId id="584" r:id="rId32"/>
    <p:sldId id="509" r:id="rId33"/>
    <p:sldId id="662" r:id="rId34"/>
    <p:sldId id="578" r:id="rId35"/>
    <p:sldId id="510" r:id="rId36"/>
    <p:sldId id="663" r:id="rId37"/>
    <p:sldId id="549" r:id="rId38"/>
    <p:sldId id="577" r:id="rId39"/>
    <p:sldId id="997" r:id="rId40"/>
    <p:sldId id="998" r:id="rId41"/>
    <p:sldId id="572" r:id="rId42"/>
    <p:sldId id="598" r:id="rId43"/>
    <p:sldId id="587" r:id="rId44"/>
    <p:sldId id="591" r:id="rId45"/>
    <p:sldId id="590" r:id="rId46"/>
    <p:sldId id="588" r:id="rId47"/>
    <p:sldId id="589" r:id="rId48"/>
    <p:sldId id="639" r:id="rId49"/>
    <p:sldId id="592" r:id="rId50"/>
    <p:sldId id="594" r:id="rId51"/>
    <p:sldId id="593" r:id="rId52"/>
    <p:sldId id="596" r:id="rId53"/>
    <p:sldId id="597" r:id="rId54"/>
    <p:sldId id="720" r:id="rId55"/>
    <p:sldId id="750" r:id="rId56"/>
    <p:sldId id="582" r:id="rId57"/>
    <p:sldId id="551" r:id="rId58"/>
    <p:sldId id="747" r:id="rId59"/>
    <p:sldId id="553" r:id="rId60"/>
    <p:sldId id="974" r:id="rId61"/>
    <p:sldId id="975" r:id="rId62"/>
    <p:sldId id="973" r:id="rId63"/>
    <p:sldId id="999" r:id="rId64"/>
    <p:sldId id="1000" r:id="rId65"/>
    <p:sldId id="603" r:id="rId66"/>
    <p:sldId id="691" r:id="rId67"/>
    <p:sldId id="612" r:id="rId68"/>
    <p:sldId id="744" r:id="rId69"/>
    <p:sldId id="976" r:id="rId70"/>
    <p:sldId id="977" r:id="rId71"/>
    <p:sldId id="978" r:id="rId72"/>
    <p:sldId id="979" r:id="rId73"/>
    <p:sldId id="980" r:id="rId74"/>
    <p:sldId id="981" r:id="rId75"/>
    <p:sldId id="982" r:id="rId76"/>
    <p:sldId id="696" r:id="rId77"/>
    <p:sldId id="967" r:id="rId78"/>
    <p:sldId id="1001" r:id="rId79"/>
    <p:sldId id="1002" r:id="rId80"/>
    <p:sldId id="613" r:id="rId81"/>
    <p:sldId id="641" r:id="rId82"/>
    <p:sldId id="958" r:id="rId83"/>
    <p:sldId id="983" r:id="rId84"/>
    <p:sldId id="969" r:id="rId85"/>
    <p:sldId id="959" r:id="rId86"/>
    <p:sldId id="952" r:id="rId87"/>
    <p:sldId id="953" r:id="rId88"/>
    <p:sldId id="955" r:id="rId89"/>
    <p:sldId id="988" r:id="rId90"/>
    <p:sldId id="985" r:id="rId91"/>
    <p:sldId id="986" r:id="rId92"/>
    <p:sldId id="1019" r:id="rId93"/>
    <p:sldId id="987" r:id="rId94"/>
    <p:sldId id="1003" r:id="rId95"/>
    <p:sldId id="989" r:id="rId96"/>
    <p:sldId id="993" r:id="rId97"/>
    <p:sldId id="1004" r:id="rId98"/>
    <p:sldId id="1005" r:id="rId99"/>
    <p:sldId id="730" r:id="rId100"/>
    <p:sldId id="844" r:id="rId101"/>
    <p:sldId id="729" r:id="rId102"/>
    <p:sldId id="1012" r:id="rId103"/>
    <p:sldId id="1013" r:id="rId104"/>
    <p:sldId id="1011" r:id="rId105"/>
    <p:sldId id="733" r:id="rId106"/>
    <p:sldId id="1015" r:id="rId107"/>
    <p:sldId id="1016" r:id="rId108"/>
    <p:sldId id="1017" r:id="rId109"/>
    <p:sldId id="1018" r:id="rId110"/>
    <p:sldId id="736" r:id="rId111"/>
    <p:sldId id="738" r:id="rId112"/>
    <p:sldId id="746" r:id="rId113"/>
    <p:sldId id="734" r:id="rId114"/>
    <p:sldId id="1007" r:id="rId115"/>
    <p:sldId id="1014" r:id="rId116"/>
    <p:sldId id="716" r:id="rId117"/>
    <p:sldId id="726" r:id="rId118"/>
    <p:sldId id="727" r:id="rId119"/>
    <p:sldId id="1006" r:id="rId120"/>
    <p:sldId id="723" r:id="rId121"/>
    <p:sldId id="717" r:id="rId122"/>
    <p:sldId id="1010" r:id="rId123"/>
    <p:sldId id="1009" r:id="rId124"/>
    <p:sldId id="960" r:id="rId125"/>
    <p:sldId id="550" r:id="rId12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995"/>
            <p14:sldId id="996"/>
            <p14:sldId id="994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957"/>
            <p14:sldId id="739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551"/>
            <p14:sldId id="747"/>
            <p14:sldId id="553"/>
            <p14:sldId id="974"/>
            <p14:sldId id="975"/>
            <p14:sldId id="973"/>
            <p14:sldId id="999"/>
            <p14:sldId id="1000"/>
            <p14:sldId id="603"/>
            <p14:sldId id="691"/>
            <p14:sldId id="612"/>
            <p14:sldId id="744"/>
            <p14:sldId id="976"/>
            <p14:sldId id="977"/>
            <p14:sldId id="978"/>
            <p14:sldId id="979"/>
            <p14:sldId id="980"/>
            <p14:sldId id="981"/>
            <p14:sldId id="982"/>
            <p14:sldId id="696"/>
            <p14:sldId id="967"/>
            <p14:sldId id="1001"/>
            <p14:sldId id="1002"/>
            <p14:sldId id="613"/>
            <p14:sldId id="641"/>
            <p14:sldId id="958"/>
            <p14:sldId id="983"/>
            <p14:sldId id="969"/>
            <p14:sldId id="959"/>
            <p14:sldId id="952"/>
            <p14:sldId id="953"/>
            <p14:sldId id="955"/>
            <p14:sldId id="988"/>
            <p14:sldId id="985"/>
            <p14:sldId id="986"/>
            <p14:sldId id="1019"/>
            <p14:sldId id="987"/>
            <p14:sldId id="1003"/>
            <p14:sldId id="989"/>
            <p14:sldId id="993"/>
            <p14:sldId id="1004"/>
            <p14:sldId id="1005"/>
            <p14:sldId id="730"/>
            <p14:sldId id="844"/>
            <p14:sldId id="729"/>
            <p14:sldId id="1012"/>
            <p14:sldId id="1013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07"/>
            <p14:sldId id="1014"/>
            <p14:sldId id="716"/>
            <p14:sldId id="726"/>
            <p14:sldId id="727"/>
            <p14:sldId id="1006"/>
            <p14:sldId id="723"/>
            <p14:sldId id="717"/>
            <p14:sldId id="1010"/>
            <p14:sldId id="1009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B58900"/>
    <a:srgbClr val="025249"/>
    <a:srgbClr val="41719C"/>
    <a:srgbClr val="D6A08C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2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TK </a:t>
            </a:r>
            <a:r>
              <a:rPr lang="de-DE" sz="1400" spc="80" dirty="0" err="1">
                <a:solidFill>
                  <a:srgbClr val="D4EBE9"/>
                </a:solidFill>
              </a:rPr>
              <a:t>Dev</a:t>
            </a:r>
            <a:r>
              <a:rPr lang="de-DE" sz="1400" spc="80" dirty="0">
                <a:solidFill>
                  <a:srgbClr val="D4EBE9"/>
                </a:solidFill>
              </a:rPr>
              <a:t> Talk | 24. Juni 2020,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542736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api-summit-graphql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541620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E2AD06-61B9-6C45-B76C-1B215277AC07}"/>
              </a:ext>
            </a:extLst>
          </p:cNvPr>
          <p:cNvSpPr/>
          <p:nvPr/>
        </p:nvSpPr>
        <p:spPr>
          <a:xfrm>
            <a:off x="6283701" y="5568878"/>
            <a:ext cx="4953000" cy="693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Im "richtigen" Leben würdet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ihr das natürlich immer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einschalten (ohne Direktive)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9C9942C-4432-F44A-8CFE-E179C880033C}"/>
              </a:ext>
            </a:extLst>
          </p:cNvPr>
          <p:cNvCxnSpPr/>
          <p:nvPr/>
        </p:nvCxnSpPr>
        <p:spPr>
          <a:xfrm flipH="1" flipV="1">
            <a:off x="6617678" y="5323668"/>
            <a:ext cx="449549" cy="170213"/>
          </a:xfrm>
          <a:prstGeom prst="line">
            <a:avLst/>
          </a:prstGeom>
          <a:ln>
            <a:solidFill>
              <a:srgbClr val="B5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2830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pPr algn="ctr"/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pPr marL="0" indent="0" algn="ctr">
              <a:buNone/>
            </a:pPr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oder </a:t>
            </a:r>
          </a:p>
          <a:p>
            <a:pPr algn="ctr"/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buNone/>
            </a:pPr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api-summit-graphql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6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Server kennt seine Client nicht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Es können neue Clients implementiert werden, aber: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Eventuell viele Round-trips mit zu vielen oder zu wenig Daten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(diverse Endpunkte)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99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Client-getriebene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Alternative: Client-getrieben?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Ein Endpunkt pro Ansicht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Client enthalt genau die Daten, der braucht, aber:</a:t>
            </a:r>
          </a:p>
          <a:p>
            <a:pPr lvl="1"/>
            <a:r>
              <a:rPr lang="de-DE" sz="1800" dirty="0"/>
              <a:t>Für jede Änderung (neues Feature, neues UI Design z.B.) muss der Server angepasst werden</a:t>
            </a:r>
          </a:p>
          <a:p>
            <a:pPr lvl="1"/>
            <a:r>
              <a:rPr lang="de-DE" sz="1800" dirty="0"/>
              <a:t>ebenso für neue Clients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17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51B4502-75F2-BB49-B6DD-8820EDF8DEFA}"/>
              </a:ext>
            </a:extLst>
          </p:cNvPr>
          <p:cNvSpPr txBox="1"/>
          <p:nvPr/>
        </p:nvSpPr>
        <p:spPr>
          <a:xfrm>
            <a:off x="2591713" y="2582900"/>
            <a:ext cx="6346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klareres </a:t>
            </a:r>
            <a:r>
              <a:rPr lang="de-DE" dirty="0" err="1">
                <a:solidFill>
                  <a:srgbClr val="FF0000"/>
                </a:solidFill>
              </a:rPr>
              <a:t>architekturbild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n</a:t>
            </a:r>
            <a:r>
              <a:rPr lang="de-DE" dirty="0">
                <a:solidFill>
                  <a:srgbClr val="FF0000"/>
                </a:solidFill>
              </a:rPr>
              <a:t>-Clients, 1-Server, </a:t>
            </a:r>
            <a:r>
              <a:rPr lang="de-DE" dirty="0" err="1">
                <a:solidFill>
                  <a:srgbClr val="FF0000"/>
                </a:solidFill>
              </a:rPr>
              <a:t>n</a:t>
            </a:r>
            <a:r>
              <a:rPr lang="de-DE" dirty="0">
                <a:solidFill>
                  <a:srgbClr val="FF0000"/>
                </a:solidFill>
              </a:rPr>
              <a:t>-Backendservices z.B.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EA4C5FF-718B-164D-B125-AF857E33B68B}"/>
              </a:ext>
            </a:extLst>
          </p:cNvPr>
          <p:cNvSpPr txBox="1"/>
          <p:nvPr/>
        </p:nvSpPr>
        <p:spPr>
          <a:xfrm>
            <a:off x="6033052" y="1739348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streichkandidat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9915173-F1E2-2E46-8E32-A6E3407A32C2}"/>
              </a:ext>
            </a:extLst>
          </p:cNvPr>
          <p:cNvSpPr txBox="1"/>
          <p:nvPr/>
        </p:nvSpPr>
        <p:spPr>
          <a:xfrm>
            <a:off x="1073426" y="5804452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streichkandidat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1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4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81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38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268995B-8E89-AC43-9E4F-0F97B5EF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A84141-92AE-6A48-B934-2C84757F36C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3358531D-A35E-6A42-B3A0-B26BFDDCFA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22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45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550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7091</Words>
  <Application>Microsoft Macintosh PowerPoint</Application>
  <PresentationFormat>A4-Papier (210 x 297 mm)</PresentationFormat>
  <Paragraphs>1442</Paragraphs>
  <Slides>125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125</vt:i4>
      </vt:variant>
    </vt:vector>
  </HeadingPairs>
  <TitlesOfParts>
    <vt:vector size="13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TK Dev Talk | 24. Juni 2020, Online | @nilshartmann</vt:lpstr>
      <vt:lpstr>https://nilshartmann.net</vt:lpstr>
      <vt:lpstr>PowerPoint-Präsentation</vt:lpstr>
      <vt:lpstr>GraphQL</vt:lpstr>
      <vt:lpstr>GraphQL</vt:lpstr>
      <vt:lpstr>GitHub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Abfragen mit REST</vt:lpstr>
      <vt:lpstr>Client-getriebene Apis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PowerPoint-Präsentation</vt:lpstr>
      <vt:lpstr>PowerPoint-Präsentation</vt:lpstr>
      <vt:lpstr>Ausblick</vt:lpstr>
      <vt:lpstr>Ausblick</vt:lpstr>
      <vt:lpstr>Ausblick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GraphQL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882</cp:revision>
  <cp:lastPrinted>2019-09-04T14:57:49Z</cp:lastPrinted>
  <dcterms:created xsi:type="dcterms:W3CDTF">2016-03-28T15:59:53Z</dcterms:created>
  <dcterms:modified xsi:type="dcterms:W3CDTF">2020-06-20T22:42:16Z</dcterms:modified>
</cp:coreProperties>
</file>